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Sorts Mill Goudy" charset="1" panose="02000503000000000000"/>
      <p:regular r:id="rId19"/>
    </p:embeddedFont>
    <p:embeddedFont>
      <p:font typeface="RoxboroughCF Bold" charset="1" panose="00000800000000000000"/>
      <p:regular r:id="rId20"/>
    </p:embeddedFont>
    <p:embeddedFont>
      <p:font typeface="RoxboroughCF" charset="1" panose="000005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.jpeg" Type="http://schemas.openxmlformats.org/officeDocument/2006/relationships/image"/><Relationship Id="rId4" Target="../media/image15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jpeg" Type="http://schemas.openxmlformats.org/officeDocument/2006/relationships/image"/><Relationship Id="rId4" Target="../media/image16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.jpeg" Type="http://schemas.openxmlformats.org/officeDocument/2006/relationships/image"/><Relationship Id="rId4" Target="../media/image17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jpeg" Type="http://schemas.openxmlformats.org/officeDocument/2006/relationships/image"/><Relationship Id="rId4" Target="../media/image18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.jpeg" Type="http://schemas.openxmlformats.org/officeDocument/2006/relationships/image"/><Relationship Id="rId4" Target="../media/image6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jpeg" Type="http://schemas.openxmlformats.org/officeDocument/2006/relationships/image"/><Relationship Id="rId4" Target="../media/image8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jpeg" Type="http://schemas.openxmlformats.org/officeDocument/2006/relationships/image"/><Relationship Id="rId4" Target="../media/image9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jpeg" Type="http://schemas.openxmlformats.org/officeDocument/2006/relationships/image"/><Relationship Id="rId4" Target="../media/image10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.jpeg" Type="http://schemas.openxmlformats.org/officeDocument/2006/relationships/image"/><Relationship Id="rId4" Target="../media/image11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.jpeg" Type="http://schemas.openxmlformats.org/officeDocument/2006/relationships/image"/><Relationship Id="rId4" Target="../media/image12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.jpeg" Type="http://schemas.openxmlformats.org/officeDocument/2006/relationships/image"/><Relationship Id="rId4" Target="../media/image13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jpeg" Type="http://schemas.openxmlformats.org/officeDocument/2006/relationships/image"/><Relationship Id="rId4" Target="../media/image14.jpeg" Type="http://schemas.openxmlformats.org/officeDocument/2006/relationships/image"/><Relationship Id="rId5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43749" y="7457577"/>
            <a:ext cx="2902198" cy="2320549"/>
          </a:xfrm>
          <a:custGeom>
            <a:avLst/>
            <a:gdLst/>
            <a:ahLst/>
            <a:cxnLst/>
            <a:rect r="r" b="b" t="t" l="l"/>
            <a:pathLst>
              <a:path h="2320549" w="2902198">
                <a:moveTo>
                  <a:pt x="0" y="0"/>
                </a:moveTo>
                <a:lnTo>
                  <a:pt x="2902199" y="0"/>
                </a:lnTo>
                <a:lnTo>
                  <a:pt x="2902199" y="2320549"/>
                </a:lnTo>
                <a:lnTo>
                  <a:pt x="0" y="2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952180" y="3134600"/>
            <a:ext cx="8307120" cy="2924740"/>
            <a:chOff x="0" y="0"/>
            <a:chExt cx="11076160" cy="389965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966307"/>
              <a:ext cx="11076160" cy="9333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910"/>
                </a:lnSpc>
                <a:spcBef>
                  <a:spcPct val="0"/>
                </a:spcBef>
              </a:pPr>
              <a:r>
                <a:rPr lang="en-US" sz="4221" spc="675" u="none">
                  <a:solidFill>
                    <a:srgbClr val="C40707"/>
                  </a:solidFill>
                  <a:latin typeface="Sorts Mill Goudy"/>
                </a:rPr>
                <a:t>FECDC Scholarship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09550"/>
              <a:ext cx="11076160" cy="18181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699"/>
                </a:lnSpc>
                <a:spcBef>
                  <a:spcPct val="0"/>
                </a:spcBef>
              </a:pPr>
              <a:r>
                <a:rPr lang="en-US" sz="9999" spc="-199" u="none">
                  <a:solidFill>
                    <a:srgbClr val="C40707"/>
                  </a:solidFill>
                  <a:latin typeface="RoxboroughCF Bold"/>
                </a:rPr>
                <a:t>Megan Allen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52616" y="562141"/>
            <a:ext cx="7823652" cy="9369397"/>
          </a:xfrm>
          <a:custGeom>
            <a:avLst/>
            <a:gdLst/>
            <a:ahLst/>
            <a:cxnLst/>
            <a:rect r="r" b="b" t="t" l="l"/>
            <a:pathLst>
              <a:path h="9369397" w="7823652">
                <a:moveTo>
                  <a:pt x="0" y="0"/>
                </a:moveTo>
                <a:lnTo>
                  <a:pt x="7823652" y="0"/>
                </a:lnTo>
                <a:lnTo>
                  <a:pt x="7823652" y="9369396"/>
                </a:lnTo>
                <a:lnTo>
                  <a:pt x="0" y="9369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4855" t="0" r="-121304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77418" y="1441582"/>
            <a:ext cx="6174048" cy="7610513"/>
          </a:xfrm>
          <a:custGeom>
            <a:avLst/>
            <a:gdLst/>
            <a:ahLst/>
            <a:cxnLst/>
            <a:rect r="r" b="b" t="t" l="l"/>
            <a:pathLst>
              <a:path h="7610513" w="6174048">
                <a:moveTo>
                  <a:pt x="0" y="0"/>
                </a:moveTo>
                <a:lnTo>
                  <a:pt x="6174048" y="0"/>
                </a:lnTo>
                <a:lnTo>
                  <a:pt x="6174048" y="7610514"/>
                </a:lnTo>
                <a:lnTo>
                  <a:pt x="0" y="7610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569" t="-30409" r="0" b="-2923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5009" y="544820"/>
            <a:ext cx="7823652" cy="9369397"/>
          </a:xfrm>
          <a:custGeom>
            <a:avLst/>
            <a:gdLst/>
            <a:ahLst/>
            <a:cxnLst/>
            <a:rect r="r" b="b" t="t" l="l"/>
            <a:pathLst>
              <a:path h="9369397" w="7823652">
                <a:moveTo>
                  <a:pt x="0" y="0"/>
                </a:moveTo>
                <a:lnTo>
                  <a:pt x="7823652" y="0"/>
                </a:lnTo>
                <a:lnTo>
                  <a:pt x="7823652" y="9369396"/>
                </a:lnTo>
                <a:lnTo>
                  <a:pt x="0" y="9369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855" t="0" r="-12130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62450" y="1253372"/>
            <a:ext cx="6168770" cy="7710963"/>
          </a:xfrm>
          <a:custGeom>
            <a:avLst/>
            <a:gdLst/>
            <a:ahLst/>
            <a:cxnLst/>
            <a:rect r="r" b="b" t="t" l="l"/>
            <a:pathLst>
              <a:path h="7710963" w="6168770">
                <a:moveTo>
                  <a:pt x="0" y="0"/>
                </a:moveTo>
                <a:lnTo>
                  <a:pt x="6168770" y="0"/>
                </a:lnTo>
                <a:lnTo>
                  <a:pt x="616877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952180" y="1632138"/>
            <a:ext cx="8307120" cy="6382315"/>
            <a:chOff x="0" y="0"/>
            <a:chExt cx="11076160" cy="850975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4604607"/>
              <a:ext cx="11076160" cy="39051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10"/>
                </a:lnSpc>
              </a:pPr>
              <a:r>
                <a:rPr lang="en-US" sz="4221" spc="675">
                  <a:solidFill>
                    <a:srgbClr val="C40707"/>
                  </a:solidFill>
                  <a:latin typeface="Sorts Mill Goudy"/>
                </a:rPr>
                <a:t>East Point/College Park Alumnae Chapter</a:t>
              </a:r>
            </a:p>
            <a:p>
              <a:pPr algn="ctr" marL="0" indent="0" lvl="0">
                <a:lnSpc>
                  <a:spcPts val="5910"/>
                </a:lnSpc>
                <a:spcBef>
                  <a:spcPct val="0"/>
                </a:spcBef>
              </a:pPr>
              <a:r>
                <a:rPr lang="en-US" sz="4221" spc="675">
                  <a:solidFill>
                    <a:srgbClr val="C40707"/>
                  </a:solidFill>
                  <a:latin typeface="Sorts Mill Goudy"/>
                </a:rPr>
                <a:t>Delta Sigma Theta Sorority Inc. Scholarship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09550"/>
              <a:ext cx="11076160" cy="34564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99"/>
                </a:lnSpc>
                <a:spcBef>
                  <a:spcPct val="0"/>
                </a:spcBef>
              </a:pPr>
              <a:r>
                <a:rPr lang="en-US" sz="9999" spc="-199">
                  <a:solidFill>
                    <a:srgbClr val="C40707"/>
                  </a:solidFill>
                  <a:latin typeface="RoxboroughCF Bold"/>
                </a:rPr>
                <a:t>Kayla Ssendagire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514047" y="8014453"/>
            <a:ext cx="2375942" cy="1899764"/>
          </a:xfrm>
          <a:custGeom>
            <a:avLst/>
            <a:gdLst/>
            <a:ahLst/>
            <a:cxnLst/>
            <a:rect r="r" b="b" t="t" l="l"/>
            <a:pathLst>
              <a:path h="1899764" w="2375942">
                <a:moveTo>
                  <a:pt x="0" y="0"/>
                </a:moveTo>
                <a:lnTo>
                  <a:pt x="2375942" y="0"/>
                </a:lnTo>
                <a:lnTo>
                  <a:pt x="2375942" y="1899763"/>
                </a:lnTo>
                <a:lnTo>
                  <a:pt x="0" y="1899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8452" y="544820"/>
            <a:ext cx="7823652" cy="9369397"/>
          </a:xfrm>
          <a:custGeom>
            <a:avLst/>
            <a:gdLst/>
            <a:ahLst/>
            <a:cxnLst/>
            <a:rect r="r" b="b" t="t" l="l"/>
            <a:pathLst>
              <a:path h="9369397" w="7823652">
                <a:moveTo>
                  <a:pt x="0" y="0"/>
                </a:moveTo>
                <a:lnTo>
                  <a:pt x="7823652" y="0"/>
                </a:lnTo>
                <a:lnTo>
                  <a:pt x="7823652" y="9369396"/>
                </a:lnTo>
                <a:lnTo>
                  <a:pt x="0" y="9369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855" t="0" r="-12130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95893" y="1374037"/>
            <a:ext cx="6168770" cy="7710963"/>
          </a:xfrm>
          <a:custGeom>
            <a:avLst/>
            <a:gdLst/>
            <a:ahLst/>
            <a:cxnLst/>
            <a:rect r="r" b="b" t="t" l="l"/>
            <a:pathLst>
              <a:path h="7710963" w="6168770">
                <a:moveTo>
                  <a:pt x="0" y="0"/>
                </a:moveTo>
                <a:lnTo>
                  <a:pt x="6168770" y="0"/>
                </a:lnTo>
                <a:lnTo>
                  <a:pt x="616877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952180" y="3134600"/>
            <a:ext cx="8307120" cy="3667690"/>
            <a:chOff x="0" y="0"/>
            <a:chExt cx="11076160" cy="489025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966307"/>
              <a:ext cx="11076160" cy="19239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910"/>
                </a:lnSpc>
                <a:spcBef>
                  <a:spcPct val="0"/>
                </a:spcBef>
              </a:pPr>
              <a:r>
                <a:rPr lang="en-US" sz="4221" spc="675">
                  <a:solidFill>
                    <a:srgbClr val="C40707"/>
                  </a:solidFill>
                  <a:latin typeface="Sorts Mill Goudy"/>
                </a:rPr>
                <a:t>Barbara Bigelow Memorial Scholarship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09550"/>
              <a:ext cx="11076160" cy="18181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99"/>
                </a:lnSpc>
                <a:spcBef>
                  <a:spcPct val="0"/>
                </a:spcBef>
              </a:pPr>
              <a:r>
                <a:rPr lang="en-US" sz="9999" spc="-199">
                  <a:solidFill>
                    <a:srgbClr val="C40707"/>
                  </a:solidFill>
                  <a:latin typeface="RoxboroughCF Bold"/>
                </a:rPr>
                <a:t>Jordyn White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514047" y="8014453"/>
            <a:ext cx="2375942" cy="1899764"/>
          </a:xfrm>
          <a:custGeom>
            <a:avLst/>
            <a:gdLst/>
            <a:ahLst/>
            <a:cxnLst/>
            <a:rect r="r" b="b" t="t" l="l"/>
            <a:pathLst>
              <a:path h="1899764" w="2375942">
                <a:moveTo>
                  <a:pt x="0" y="0"/>
                </a:moveTo>
                <a:lnTo>
                  <a:pt x="2375942" y="0"/>
                </a:lnTo>
                <a:lnTo>
                  <a:pt x="2375942" y="1899763"/>
                </a:lnTo>
                <a:lnTo>
                  <a:pt x="0" y="1899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8452" y="544820"/>
            <a:ext cx="7823652" cy="9369397"/>
          </a:xfrm>
          <a:custGeom>
            <a:avLst/>
            <a:gdLst/>
            <a:ahLst/>
            <a:cxnLst/>
            <a:rect r="r" b="b" t="t" l="l"/>
            <a:pathLst>
              <a:path h="9369397" w="7823652">
                <a:moveTo>
                  <a:pt x="0" y="0"/>
                </a:moveTo>
                <a:lnTo>
                  <a:pt x="7823652" y="0"/>
                </a:lnTo>
                <a:lnTo>
                  <a:pt x="7823652" y="9369396"/>
                </a:lnTo>
                <a:lnTo>
                  <a:pt x="0" y="9369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855" t="0" r="-12130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028700"/>
            <a:ext cx="6500075" cy="8229600"/>
          </a:xfrm>
          <a:custGeom>
            <a:avLst/>
            <a:gdLst/>
            <a:ahLst/>
            <a:cxnLst/>
            <a:rect r="r" b="b" t="t" l="l"/>
            <a:pathLst>
              <a:path h="8229600" w="6500075">
                <a:moveTo>
                  <a:pt x="0" y="0"/>
                </a:moveTo>
                <a:lnTo>
                  <a:pt x="6500075" y="0"/>
                </a:lnTo>
                <a:lnTo>
                  <a:pt x="65000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36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514047" y="8014453"/>
            <a:ext cx="2375942" cy="1899764"/>
          </a:xfrm>
          <a:custGeom>
            <a:avLst/>
            <a:gdLst/>
            <a:ahLst/>
            <a:cxnLst/>
            <a:rect r="r" b="b" t="t" l="l"/>
            <a:pathLst>
              <a:path h="1899764" w="2375942">
                <a:moveTo>
                  <a:pt x="0" y="0"/>
                </a:moveTo>
                <a:lnTo>
                  <a:pt x="2375942" y="0"/>
                </a:lnTo>
                <a:lnTo>
                  <a:pt x="2375942" y="1899763"/>
                </a:lnTo>
                <a:lnTo>
                  <a:pt x="0" y="1899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390439" y="5733859"/>
            <a:ext cx="7868861" cy="1445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C40707"/>
                </a:solidFill>
                <a:latin typeface="Sorts Mill Goudy"/>
              </a:rPr>
              <a:t>Pota Estel Coston </a:t>
            </a:r>
          </a:p>
          <a:p>
            <a:pPr algn="l" marL="0" indent="0" lvl="0">
              <a:lnSpc>
                <a:spcPts val="5879"/>
              </a:lnSpc>
            </a:pPr>
            <a:r>
              <a:rPr lang="en-US" sz="4199">
                <a:solidFill>
                  <a:srgbClr val="C40707"/>
                </a:solidFill>
                <a:latin typeface="Sorts Mill Goudy"/>
              </a:rPr>
              <a:t>Memorial Scholarship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866497" y="3553512"/>
            <a:ext cx="9023492" cy="1625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999"/>
              </a:lnSpc>
              <a:spcBef>
                <a:spcPct val="0"/>
              </a:spcBef>
            </a:pPr>
            <a:r>
              <a:rPr lang="en-US" sz="9999" spc="-199">
                <a:solidFill>
                  <a:srgbClr val="C40707"/>
                </a:solidFill>
                <a:latin typeface="RoxboroughCF"/>
              </a:rPr>
              <a:t>Taylor Williams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8452" y="544820"/>
            <a:ext cx="7823652" cy="9369397"/>
          </a:xfrm>
          <a:custGeom>
            <a:avLst/>
            <a:gdLst/>
            <a:ahLst/>
            <a:cxnLst/>
            <a:rect r="r" b="b" t="t" l="l"/>
            <a:pathLst>
              <a:path h="9369397" w="7823652">
                <a:moveTo>
                  <a:pt x="0" y="0"/>
                </a:moveTo>
                <a:lnTo>
                  <a:pt x="7823652" y="0"/>
                </a:lnTo>
                <a:lnTo>
                  <a:pt x="7823652" y="9369396"/>
                </a:lnTo>
                <a:lnTo>
                  <a:pt x="0" y="9369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855" t="0" r="-12130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95893" y="1288019"/>
            <a:ext cx="6168770" cy="7710963"/>
          </a:xfrm>
          <a:custGeom>
            <a:avLst/>
            <a:gdLst/>
            <a:ahLst/>
            <a:cxnLst/>
            <a:rect r="r" b="b" t="t" l="l"/>
            <a:pathLst>
              <a:path h="7710963" w="6168770">
                <a:moveTo>
                  <a:pt x="0" y="0"/>
                </a:moveTo>
                <a:lnTo>
                  <a:pt x="6168770" y="0"/>
                </a:lnTo>
                <a:lnTo>
                  <a:pt x="616877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952180" y="3134600"/>
            <a:ext cx="8307120" cy="3667690"/>
            <a:chOff x="0" y="0"/>
            <a:chExt cx="11076160" cy="489025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966307"/>
              <a:ext cx="11076160" cy="19239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910"/>
                </a:lnSpc>
                <a:spcBef>
                  <a:spcPct val="0"/>
                </a:spcBef>
              </a:pPr>
              <a:r>
                <a:rPr lang="en-US" sz="4221" spc="675">
                  <a:solidFill>
                    <a:srgbClr val="C40707"/>
                  </a:solidFill>
                  <a:latin typeface="Sorts Mill Goudy"/>
                </a:rPr>
                <a:t>Robert J. Holmes Memorial Scholarship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09550"/>
              <a:ext cx="11076160" cy="18181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99"/>
                </a:lnSpc>
                <a:spcBef>
                  <a:spcPct val="0"/>
                </a:spcBef>
              </a:pPr>
              <a:r>
                <a:rPr lang="en-US" sz="9999" spc="-199">
                  <a:solidFill>
                    <a:srgbClr val="C40707"/>
                  </a:solidFill>
                  <a:latin typeface="RoxboroughCF Bold"/>
                </a:rPr>
                <a:t>Isabel Yang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514047" y="8014453"/>
            <a:ext cx="2375942" cy="1899764"/>
          </a:xfrm>
          <a:custGeom>
            <a:avLst/>
            <a:gdLst/>
            <a:ahLst/>
            <a:cxnLst/>
            <a:rect r="r" b="b" t="t" l="l"/>
            <a:pathLst>
              <a:path h="1899764" w="2375942">
                <a:moveTo>
                  <a:pt x="0" y="0"/>
                </a:moveTo>
                <a:lnTo>
                  <a:pt x="2375942" y="0"/>
                </a:lnTo>
                <a:lnTo>
                  <a:pt x="2375942" y="1899763"/>
                </a:lnTo>
                <a:lnTo>
                  <a:pt x="0" y="1899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8452" y="544820"/>
            <a:ext cx="7414748" cy="9369397"/>
          </a:xfrm>
          <a:custGeom>
            <a:avLst/>
            <a:gdLst/>
            <a:ahLst/>
            <a:cxnLst/>
            <a:rect r="r" b="b" t="t" l="l"/>
            <a:pathLst>
              <a:path h="9369397" w="7414748">
                <a:moveTo>
                  <a:pt x="0" y="0"/>
                </a:moveTo>
                <a:lnTo>
                  <a:pt x="7414748" y="0"/>
                </a:lnTo>
                <a:lnTo>
                  <a:pt x="7414748" y="9369396"/>
                </a:lnTo>
                <a:lnTo>
                  <a:pt x="0" y="9369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1189" t="0" r="-13350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5505" y="1374037"/>
            <a:ext cx="5140642" cy="7710963"/>
          </a:xfrm>
          <a:custGeom>
            <a:avLst/>
            <a:gdLst/>
            <a:ahLst/>
            <a:cxnLst/>
            <a:rect r="r" b="b" t="t" l="l"/>
            <a:pathLst>
              <a:path h="7710963" w="5140642">
                <a:moveTo>
                  <a:pt x="0" y="0"/>
                </a:moveTo>
                <a:lnTo>
                  <a:pt x="5140642" y="0"/>
                </a:lnTo>
                <a:lnTo>
                  <a:pt x="514064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952180" y="3134600"/>
            <a:ext cx="8307120" cy="3667690"/>
            <a:chOff x="0" y="0"/>
            <a:chExt cx="11076160" cy="489025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966307"/>
              <a:ext cx="11076160" cy="19239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910"/>
                </a:lnSpc>
                <a:spcBef>
                  <a:spcPct val="0"/>
                </a:spcBef>
              </a:pPr>
              <a:r>
                <a:rPr lang="en-US" sz="4221" spc="675">
                  <a:solidFill>
                    <a:srgbClr val="C40707"/>
                  </a:solidFill>
                  <a:latin typeface="Sorts Mill Goudy"/>
                </a:rPr>
                <a:t>Johnson &amp; Freeman Scholarship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09550"/>
              <a:ext cx="11076160" cy="18181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99"/>
                </a:lnSpc>
                <a:spcBef>
                  <a:spcPct val="0"/>
                </a:spcBef>
              </a:pPr>
              <a:r>
                <a:rPr lang="en-US" sz="9999" spc="-199">
                  <a:solidFill>
                    <a:srgbClr val="C40707"/>
                  </a:solidFill>
                  <a:latin typeface="RoxboroughCF Bold"/>
                </a:rPr>
                <a:t>Jerry Clay, III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514047" y="8014453"/>
            <a:ext cx="2375942" cy="1899764"/>
          </a:xfrm>
          <a:custGeom>
            <a:avLst/>
            <a:gdLst/>
            <a:ahLst/>
            <a:cxnLst/>
            <a:rect r="r" b="b" t="t" l="l"/>
            <a:pathLst>
              <a:path h="1899764" w="2375942">
                <a:moveTo>
                  <a:pt x="0" y="0"/>
                </a:moveTo>
                <a:lnTo>
                  <a:pt x="2375942" y="0"/>
                </a:lnTo>
                <a:lnTo>
                  <a:pt x="2375942" y="1899763"/>
                </a:lnTo>
                <a:lnTo>
                  <a:pt x="0" y="1899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8452" y="544820"/>
            <a:ext cx="7823652" cy="9369397"/>
          </a:xfrm>
          <a:custGeom>
            <a:avLst/>
            <a:gdLst/>
            <a:ahLst/>
            <a:cxnLst/>
            <a:rect r="r" b="b" t="t" l="l"/>
            <a:pathLst>
              <a:path h="9369397" w="7823652">
                <a:moveTo>
                  <a:pt x="0" y="0"/>
                </a:moveTo>
                <a:lnTo>
                  <a:pt x="7823652" y="0"/>
                </a:lnTo>
                <a:lnTo>
                  <a:pt x="7823652" y="9369396"/>
                </a:lnTo>
                <a:lnTo>
                  <a:pt x="0" y="9369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855" t="0" r="-12130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5738" y="1374037"/>
            <a:ext cx="5449080" cy="7710963"/>
          </a:xfrm>
          <a:custGeom>
            <a:avLst/>
            <a:gdLst/>
            <a:ahLst/>
            <a:cxnLst/>
            <a:rect r="r" b="b" t="t" l="l"/>
            <a:pathLst>
              <a:path h="7710963" w="5449080">
                <a:moveTo>
                  <a:pt x="0" y="0"/>
                </a:moveTo>
                <a:lnTo>
                  <a:pt x="5449080" y="0"/>
                </a:lnTo>
                <a:lnTo>
                  <a:pt x="544908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952180" y="3134600"/>
            <a:ext cx="8307120" cy="3667690"/>
            <a:chOff x="0" y="0"/>
            <a:chExt cx="11076160" cy="489025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966307"/>
              <a:ext cx="11076160" cy="19239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910"/>
                </a:lnSpc>
                <a:spcBef>
                  <a:spcPct val="0"/>
                </a:spcBef>
              </a:pPr>
              <a:r>
                <a:rPr lang="en-US" sz="4221" spc="675">
                  <a:solidFill>
                    <a:srgbClr val="C40707"/>
                  </a:solidFill>
                  <a:latin typeface="Sorts Mill Goudy"/>
                </a:rPr>
                <a:t>Powered by Zerret Scholarship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09550"/>
              <a:ext cx="11076160" cy="18181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99"/>
                </a:lnSpc>
                <a:spcBef>
                  <a:spcPct val="0"/>
                </a:spcBef>
              </a:pPr>
              <a:r>
                <a:rPr lang="en-US" sz="9999" spc="-199">
                  <a:solidFill>
                    <a:srgbClr val="C40707"/>
                  </a:solidFill>
                  <a:latin typeface="RoxboroughCF Bold"/>
                </a:rPr>
                <a:t>Bianca Egwu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514047" y="8014453"/>
            <a:ext cx="2375942" cy="1899764"/>
          </a:xfrm>
          <a:custGeom>
            <a:avLst/>
            <a:gdLst/>
            <a:ahLst/>
            <a:cxnLst/>
            <a:rect r="r" b="b" t="t" l="l"/>
            <a:pathLst>
              <a:path h="1899764" w="2375942">
                <a:moveTo>
                  <a:pt x="0" y="0"/>
                </a:moveTo>
                <a:lnTo>
                  <a:pt x="2375942" y="0"/>
                </a:lnTo>
                <a:lnTo>
                  <a:pt x="2375942" y="1899763"/>
                </a:lnTo>
                <a:lnTo>
                  <a:pt x="0" y="1899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7579" y="544820"/>
            <a:ext cx="7823652" cy="9369397"/>
          </a:xfrm>
          <a:custGeom>
            <a:avLst/>
            <a:gdLst/>
            <a:ahLst/>
            <a:cxnLst/>
            <a:rect r="r" b="b" t="t" l="l"/>
            <a:pathLst>
              <a:path h="9369397" w="7823652">
                <a:moveTo>
                  <a:pt x="0" y="0"/>
                </a:moveTo>
                <a:lnTo>
                  <a:pt x="7823652" y="0"/>
                </a:lnTo>
                <a:lnTo>
                  <a:pt x="7823652" y="9369396"/>
                </a:lnTo>
                <a:lnTo>
                  <a:pt x="0" y="9369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855" t="0" r="-12130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0918" y="1374037"/>
            <a:ext cx="5458719" cy="7710963"/>
          </a:xfrm>
          <a:custGeom>
            <a:avLst/>
            <a:gdLst/>
            <a:ahLst/>
            <a:cxnLst/>
            <a:rect r="r" b="b" t="t" l="l"/>
            <a:pathLst>
              <a:path h="7710963" w="5458719">
                <a:moveTo>
                  <a:pt x="0" y="0"/>
                </a:moveTo>
                <a:lnTo>
                  <a:pt x="5458719" y="0"/>
                </a:lnTo>
                <a:lnTo>
                  <a:pt x="5458719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952180" y="2273751"/>
            <a:ext cx="8307120" cy="5153590"/>
            <a:chOff x="0" y="0"/>
            <a:chExt cx="11076160" cy="687145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966307"/>
              <a:ext cx="11076160" cy="39051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910"/>
                </a:lnSpc>
                <a:spcBef>
                  <a:spcPct val="0"/>
                </a:spcBef>
              </a:pPr>
              <a:r>
                <a:rPr lang="en-US" sz="4221" spc="675">
                  <a:solidFill>
                    <a:srgbClr val="C40707"/>
                  </a:solidFill>
                  <a:latin typeface="Sorts Mill Goudy"/>
                </a:rPr>
                <a:t>Kidcare Pediatrics/We Care Pediatrics and Adolescent Group Scholarship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09550"/>
              <a:ext cx="11076160" cy="18181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99"/>
                </a:lnSpc>
                <a:spcBef>
                  <a:spcPct val="0"/>
                </a:spcBef>
              </a:pPr>
              <a:r>
                <a:rPr lang="en-US" sz="9999" spc="-199">
                  <a:solidFill>
                    <a:srgbClr val="C40707"/>
                  </a:solidFill>
                  <a:latin typeface="RoxboroughCF Bold"/>
                </a:rPr>
                <a:t>Kayla Elder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514047" y="8014453"/>
            <a:ext cx="2375942" cy="1899764"/>
          </a:xfrm>
          <a:custGeom>
            <a:avLst/>
            <a:gdLst/>
            <a:ahLst/>
            <a:cxnLst/>
            <a:rect r="r" b="b" t="t" l="l"/>
            <a:pathLst>
              <a:path h="1899764" w="2375942">
                <a:moveTo>
                  <a:pt x="0" y="0"/>
                </a:moveTo>
                <a:lnTo>
                  <a:pt x="2375942" y="0"/>
                </a:lnTo>
                <a:lnTo>
                  <a:pt x="2375942" y="1899763"/>
                </a:lnTo>
                <a:lnTo>
                  <a:pt x="0" y="1899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8051" y="458802"/>
            <a:ext cx="7823652" cy="9369397"/>
          </a:xfrm>
          <a:custGeom>
            <a:avLst/>
            <a:gdLst/>
            <a:ahLst/>
            <a:cxnLst/>
            <a:rect r="r" b="b" t="t" l="l"/>
            <a:pathLst>
              <a:path h="9369397" w="7823652">
                <a:moveTo>
                  <a:pt x="0" y="0"/>
                </a:moveTo>
                <a:lnTo>
                  <a:pt x="7823652" y="0"/>
                </a:lnTo>
                <a:lnTo>
                  <a:pt x="7823652" y="9369396"/>
                </a:lnTo>
                <a:lnTo>
                  <a:pt x="0" y="9369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855" t="0" r="-12130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05492" y="1288019"/>
            <a:ext cx="6168770" cy="7710963"/>
          </a:xfrm>
          <a:custGeom>
            <a:avLst/>
            <a:gdLst/>
            <a:ahLst/>
            <a:cxnLst/>
            <a:rect r="r" b="b" t="t" l="l"/>
            <a:pathLst>
              <a:path h="7710963" w="6168770">
                <a:moveTo>
                  <a:pt x="0" y="0"/>
                </a:moveTo>
                <a:lnTo>
                  <a:pt x="6168770" y="0"/>
                </a:lnTo>
                <a:lnTo>
                  <a:pt x="616877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952180" y="3134600"/>
            <a:ext cx="8937809" cy="3620829"/>
            <a:chOff x="0" y="0"/>
            <a:chExt cx="11917079" cy="4827772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903826"/>
              <a:ext cx="11917079" cy="19239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10"/>
                </a:lnSpc>
              </a:pPr>
              <a:r>
                <a:rPr lang="en-US" sz="4221" spc="675">
                  <a:solidFill>
                    <a:srgbClr val="C40707"/>
                  </a:solidFill>
                  <a:latin typeface="Sorts Mill Goudy"/>
                </a:rPr>
                <a:t>Barbara Bigelow </a:t>
              </a:r>
            </a:p>
            <a:p>
              <a:pPr algn="ctr" marL="0" indent="0" lvl="0">
                <a:lnSpc>
                  <a:spcPts val="5910"/>
                </a:lnSpc>
                <a:spcBef>
                  <a:spcPct val="0"/>
                </a:spcBef>
              </a:pPr>
              <a:r>
                <a:rPr lang="en-US" sz="4221" spc="675">
                  <a:solidFill>
                    <a:srgbClr val="C40707"/>
                  </a:solidFill>
                  <a:latin typeface="Sorts Mill Goudy"/>
                </a:rPr>
                <a:t>Memorial Scholarship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00025"/>
              <a:ext cx="11917079" cy="17652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408"/>
                </a:lnSpc>
                <a:spcBef>
                  <a:spcPct val="0"/>
                </a:spcBef>
              </a:pPr>
              <a:r>
                <a:rPr lang="en-US" sz="9699" spc="-193">
                  <a:solidFill>
                    <a:srgbClr val="C40707"/>
                  </a:solidFill>
                  <a:latin typeface="RoxboroughCF Bold"/>
                </a:rPr>
                <a:t>London Gaston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514047" y="8014453"/>
            <a:ext cx="2375942" cy="1899764"/>
          </a:xfrm>
          <a:custGeom>
            <a:avLst/>
            <a:gdLst/>
            <a:ahLst/>
            <a:cxnLst/>
            <a:rect r="r" b="b" t="t" l="l"/>
            <a:pathLst>
              <a:path h="1899764" w="2375942">
                <a:moveTo>
                  <a:pt x="0" y="0"/>
                </a:moveTo>
                <a:lnTo>
                  <a:pt x="2375942" y="0"/>
                </a:lnTo>
                <a:lnTo>
                  <a:pt x="2375942" y="1899763"/>
                </a:lnTo>
                <a:lnTo>
                  <a:pt x="0" y="1899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5240" y="458802"/>
            <a:ext cx="7823652" cy="9369397"/>
          </a:xfrm>
          <a:custGeom>
            <a:avLst/>
            <a:gdLst/>
            <a:ahLst/>
            <a:cxnLst/>
            <a:rect r="r" b="b" t="t" l="l"/>
            <a:pathLst>
              <a:path h="9369397" w="7823652">
                <a:moveTo>
                  <a:pt x="0" y="0"/>
                </a:moveTo>
                <a:lnTo>
                  <a:pt x="7823651" y="0"/>
                </a:lnTo>
                <a:lnTo>
                  <a:pt x="7823651" y="9369396"/>
                </a:lnTo>
                <a:lnTo>
                  <a:pt x="0" y="9369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855" t="0" r="-12130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40603" y="1253372"/>
            <a:ext cx="5455506" cy="7710963"/>
          </a:xfrm>
          <a:custGeom>
            <a:avLst/>
            <a:gdLst/>
            <a:ahLst/>
            <a:cxnLst/>
            <a:rect r="r" b="b" t="t" l="l"/>
            <a:pathLst>
              <a:path h="7710963" w="5455506">
                <a:moveTo>
                  <a:pt x="0" y="0"/>
                </a:moveTo>
                <a:lnTo>
                  <a:pt x="5455506" y="0"/>
                </a:lnTo>
                <a:lnTo>
                  <a:pt x="5455506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952180" y="3134600"/>
            <a:ext cx="8307120" cy="2924740"/>
            <a:chOff x="0" y="0"/>
            <a:chExt cx="11076160" cy="389965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966307"/>
              <a:ext cx="11076160" cy="9333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910"/>
                </a:lnSpc>
                <a:spcBef>
                  <a:spcPct val="0"/>
                </a:spcBef>
              </a:pPr>
              <a:r>
                <a:rPr lang="en-US" sz="4221" spc="675">
                  <a:solidFill>
                    <a:srgbClr val="C40707"/>
                  </a:solidFill>
                  <a:latin typeface="Sorts Mill Goudy"/>
                </a:rPr>
                <a:t>P.A.M.M. Scholarship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09550"/>
              <a:ext cx="11076160" cy="18181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99"/>
                </a:lnSpc>
                <a:spcBef>
                  <a:spcPct val="0"/>
                </a:spcBef>
              </a:pPr>
              <a:r>
                <a:rPr lang="en-US" sz="9999" spc="-199">
                  <a:solidFill>
                    <a:srgbClr val="C40707"/>
                  </a:solidFill>
                  <a:latin typeface="RoxboroughCF Bold"/>
                </a:rPr>
                <a:t>Niles Holt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514047" y="8014453"/>
            <a:ext cx="2375942" cy="1899764"/>
          </a:xfrm>
          <a:custGeom>
            <a:avLst/>
            <a:gdLst/>
            <a:ahLst/>
            <a:cxnLst/>
            <a:rect r="r" b="b" t="t" l="l"/>
            <a:pathLst>
              <a:path h="1899764" w="2375942">
                <a:moveTo>
                  <a:pt x="0" y="0"/>
                </a:moveTo>
                <a:lnTo>
                  <a:pt x="2375942" y="0"/>
                </a:lnTo>
                <a:lnTo>
                  <a:pt x="2375942" y="1899763"/>
                </a:lnTo>
                <a:lnTo>
                  <a:pt x="0" y="1899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2143" y="544820"/>
            <a:ext cx="7027366" cy="9369397"/>
          </a:xfrm>
          <a:custGeom>
            <a:avLst/>
            <a:gdLst/>
            <a:ahLst/>
            <a:cxnLst/>
            <a:rect r="r" b="b" t="t" l="l"/>
            <a:pathLst>
              <a:path h="9369397" w="7027366">
                <a:moveTo>
                  <a:pt x="0" y="0"/>
                </a:moveTo>
                <a:lnTo>
                  <a:pt x="7027366" y="0"/>
                </a:lnTo>
                <a:lnTo>
                  <a:pt x="7027366" y="9369396"/>
                </a:lnTo>
                <a:lnTo>
                  <a:pt x="0" y="9369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626" t="0" r="-143625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5505" y="1374037"/>
            <a:ext cx="5140642" cy="7710963"/>
          </a:xfrm>
          <a:custGeom>
            <a:avLst/>
            <a:gdLst/>
            <a:ahLst/>
            <a:cxnLst/>
            <a:rect r="r" b="b" t="t" l="l"/>
            <a:pathLst>
              <a:path h="7710963" w="5140642">
                <a:moveTo>
                  <a:pt x="0" y="0"/>
                </a:moveTo>
                <a:lnTo>
                  <a:pt x="5140642" y="0"/>
                </a:lnTo>
                <a:lnTo>
                  <a:pt x="514064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952180" y="3134600"/>
            <a:ext cx="8307120" cy="4896415"/>
            <a:chOff x="0" y="0"/>
            <a:chExt cx="11076160" cy="652855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4604607"/>
              <a:ext cx="11076160" cy="19239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910"/>
                </a:lnSpc>
                <a:spcBef>
                  <a:spcPct val="0"/>
                </a:spcBef>
              </a:pPr>
              <a:r>
                <a:rPr lang="en-US" sz="4221" spc="675">
                  <a:solidFill>
                    <a:srgbClr val="C40707"/>
                  </a:solidFill>
                  <a:latin typeface="Sorts Mill Goudy"/>
                </a:rPr>
                <a:t>Pota Estel Coston Memorial Scholarship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09550"/>
              <a:ext cx="11076160" cy="34564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99"/>
                </a:lnSpc>
                <a:spcBef>
                  <a:spcPct val="0"/>
                </a:spcBef>
              </a:pPr>
              <a:r>
                <a:rPr lang="en-US" sz="9999" spc="-199">
                  <a:solidFill>
                    <a:srgbClr val="C40707"/>
                  </a:solidFill>
                  <a:latin typeface="RoxboroughCF Bold"/>
                </a:rPr>
                <a:t>Gabriel Mawanda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514047" y="8014453"/>
            <a:ext cx="2375942" cy="1899764"/>
          </a:xfrm>
          <a:custGeom>
            <a:avLst/>
            <a:gdLst/>
            <a:ahLst/>
            <a:cxnLst/>
            <a:rect r="r" b="b" t="t" l="l"/>
            <a:pathLst>
              <a:path h="1899764" w="2375942">
                <a:moveTo>
                  <a:pt x="0" y="0"/>
                </a:moveTo>
                <a:lnTo>
                  <a:pt x="2375942" y="0"/>
                </a:lnTo>
                <a:lnTo>
                  <a:pt x="2375942" y="1899763"/>
                </a:lnTo>
                <a:lnTo>
                  <a:pt x="0" y="1899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8452" y="544820"/>
            <a:ext cx="7823652" cy="9369397"/>
          </a:xfrm>
          <a:custGeom>
            <a:avLst/>
            <a:gdLst/>
            <a:ahLst/>
            <a:cxnLst/>
            <a:rect r="r" b="b" t="t" l="l"/>
            <a:pathLst>
              <a:path h="9369397" w="7823652">
                <a:moveTo>
                  <a:pt x="0" y="0"/>
                </a:moveTo>
                <a:lnTo>
                  <a:pt x="7823652" y="0"/>
                </a:lnTo>
                <a:lnTo>
                  <a:pt x="7823652" y="9369396"/>
                </a:lnTo>
                <a:lnTo>
                  <a:pt x="0" y="9369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855" t="0" r="-12130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2002" y="1288019"/>
            <a:ext cx="5516551" cy="7710963"/>
          </a:xfrm>
          <a:custGeom>
            <a:avLst/>
            <a:gdLst/>
            <a:ahLst/>
            <a:cxnLst/>
            <a:rect r="r" b="b" t="t" l="l"/>
            <a:pathLst>
              <a:path h="7710963" w="5516551">
                <a:moveTo>
                  <a:pt x="0" y="0"/>
                </a:moveTo>
                <a:lnTo>
                  <a:pt x="5516551" y="0"/>
                </a:lnTo>
                <a:lnTo>
                  <a:pt x="5516551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952180" y="3134600"/>
            <a:ext cx="8307120" cy="3667690"/>
            <a:chOff x="0" y="0"/>
            <a:chExt cx="11076160" cy="489025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966307"/>
              <a:ext cx="11076160" cy="19239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910"/>
                </a:lnSpc>
                <a:spcBef>
                  <a:spcPct val="0"/>
                </a:spcBef>
              </a:pPr>
              <a:r>
                <a:rPr lang="en-US" sz="4221" spc="675">
                  <a:solidFill>
                    <a:srgbClr val="C40707"/>
                  </a:solidFill>
                  <a:latin typeface="Sorts Mill Goudy"/>
                </a:rPr>
                <a:t>Harvey Newton Memorial Scholarship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09550"/>
              <a:ext cx="11076160" cy="18181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99"/>
                </a:lnSpc>
                <a:spcBef>
                  <a:spcPct val="0"/>
                </a:spcBef>
              </a:pPr>
              <a:r>
                <a:rPr lang="en-US" sz="9999" spc="-199">
                  <a:solidFill>
                    <a:srgbClr val="C40707"/>
                  </a:solidFill>
                  <a:latin typeface="RoxboroughCF Bold"/>
                </a:rPr>
                <a:t>Julissa Reese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514047" y="8014453"/>
            <a:ext cx="2375942" cy="1899764"/>
          </a:xfrm>
          <a:custGeom>
            <a:avLst/>
            <a:gdLst/>
            <a:ahLst/>
            <a:cxnLst/>
            <a:rect r="r" b="b" t="t" l="l"/>
            <a:pathLst>
              <a:path h="1899764" w="2375942">
                <a:moveTo>
                  <a:pt x="0" y="0"/>
                </a:moveTo>
                <a:lnTo>
                  <a:pt x="2375942" y="0"/>
                </a:lnTo>
                <a:lnTo>
                  <a:pt x="2375942" y="1899763"/>
                </a:lnTo>
                <a:lnTo>
                  <a:pt x="0" y="1899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289576" y="3152567"/>
            <a:ext cx="8513199" cy="3981866"/>
            <a:chOff x="0" y="0"/>
            <a:chExt cx="11350933" cy="530915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9525"/>
              <a:ext cx="11350933" cy="4048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1999"/>
                </a:lnSpc>
              </a:pPr>
              <a:r>
                <a:rPr lang="en-US" sz="9999" spc="-199">
                  <a:solidFill>
                    <a:srgbClr val="C40707"/>
                  </a:solidFill>
                  <a:latin typeface="RoxboroughCF Bold"/>
                </a:rPr>
                <a:t>Campbell Richey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4437299"/>
              <a:ext cx="11350933" cy="8718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460"/>
                </a:lnSpc>
              </a:pPr>
              <a:r>
                <a:rPr lang="en-US" sz="4200">
                  <a:solidFill>
                    <a:srgbClr val="C40707"/>
                  </a:solidFill>
                  <a:latin typeface="Sorts Mill Goudy"/>
                </a:rPr>
                <a:t>Johnson Family Scholarship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55233" y="458802"/>
            <a:ext cx="7823652" cy="9369397"/>
          </a:xfrm>
          <a:custGeom>
            <a:avLst/>
            <a:gdLst/>
            <a:ahLst/>
            <a:cxnLst/>
            <a:rect r="r" b="b" t="t" l="l"/>
            <a:pathLst>
              <a:path h="9369397" w="7823652">
                <a:moveTo>
                  <a:pt x="0" y="0"/>
                </a:moveTo>
                <a:lnTo>
                  <a:pt x="7823652" y="0"/>
                </a:lnTo>
                <a:lnTo>
                  <a:pt x="7823652" y="9369396"/>
                </a:lnTo>
                <a:lnTo>
                  <a:pt x="0" y="9369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855" t="0" r="-121304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10756" y="1028700"/>
            <a:ext cx="5512605" cy="8229600"/>
          </a:xfrm>
          <a:custGeom>
            <a:avLst/>
            <a:gdLst/>
            <a:ahLst/>
            <a:cxnLst/>
            <a:rect r="r" b="b" t="t" l="l"/>
            <a:pathLst>
              <a:path h="8229600" w="5512605">
                <a:moveTo>
                  <a:pt x="0" y="0"/>
                </a:moveTo>
                <a:lnTo>
                  <a:pt x="5512605" y="0"/>
                </a:lnTo>
                <a:lnTo>
                  <a:pt x="55126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47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514047" y="8014453"/>
            <a:ext cx="2375942" cy="1899764"/>
          </a:xfrm>
          <a:custGeom>
            <a:avLst/>
            <a:gdLst/>
            <a:ahLst/>
            <a:cxnLst/>
            <a:rect r="r" b="b" t="t" l="l"/>
            <a:pathLst>
              <a:path h="1899764" w="2375942">
                <a:moveTo>
                  <a:pt x="0" y="0"/>
                </a:moveTo>
                <a:lnTo>
                  <a:pt x="2375942" y="0"/>
                </a:lnTo>
                <a:lnTo>
                  <a:pt x="2375942" y="1899763"/>
                </a:lnTo>
                <a:lnTo>
                  <a:pt x="0" y="1899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DAGJWT9dISM</dc:identifier>
  <dcterms:modified xsi:type="dcterms:W3CDTF">2011-08-01T06:04:30Z</dcterms:modified>
  <cp:revision>1</cp:revision>
  <dc:title>Add a Section Title</dc:title>
</cp:coreProperties>
</file>